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4" r:id="rId2"/>
    <p:sldId id="326" r:id="rId3"/>
    <p:sldId id="327" r:id="rId4"/>
    <p:sldId id="328" r:id="rId5"/>
    <p:sldId id="329" r:id="rId6"/>
    <p:sldId id="330" r:id="rId7"/>
    <p:sldId id="332" r:id="rId8"/>
    <p:sldId id="331" r:id="rId9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modifyVerifier cryptProviderType="rsaFull" cryptAlgorithmClass="hash" cryptAlgorithmType="typeAny" cryptAlgorithmSid="4" spinCount="100000" saltData="qMCMZ7HTVQm8JFh28pg++w==" hashData="CBJrBOQbZmIEOlisOEphytXTgM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D700"/>
    <a:srgbClr val="D9D9D4"/>
    <a:srgbClr val="1F3E5D"/>
    <a:srgbClr val="A0C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196" d="100"/>
          <a:sy n="196" d="100"/>
        </p:scale>
        <p:origin x="49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7B6C13-D96E-E548-A6AF-6DB77C559B39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9963B5-9CEE-BB48-8F58-2645BB6F4B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000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Startklick nicht vergessen.</a:t>
            </a:r>
          </a:p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Warten bis alles gestartet ist.</a:t>
            </a:r>
          </a:p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Mein Name Bruder Daniel Prandini</a:t>
            </a:r>
          </a:p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aus der Benediktinergemeinschaft</a:t>
            </a:r>
          </a:p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dem Kloster Fischingen.</a:t>
            </a:r>
          </a:p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Schüler von Marcel Steiner.</a:t>
            </a:r>
          </a:p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Im Kloster Fischingen seit </a:t>
            </a:r>
          </a:p>
          <a:p>
            <a:pPr eaLnBrk="1" hangingPunct="1">
              <a:spcBef>
                <a:spcPct val="0"/>
              </a:spcBef>
            </a:pPr>
            <a:r>
              <a:rPr lang="de-DE" dirty="0">
                <a:latin typeface="Calibri" charset="0"/>
              </a:rPr>
              <a:t>1. Oktober 2007. </a:t>
            </a:r>
            <a:br>
              <a:rPr lang="de-DE" dirty="0">
                <a:latin typeface="Calibri" charset="0"/>
              </a:rPr>
            </a:br>
            <a:r>
              <a:rPr lang="de-DE" dirty="0">
                <a:latin typeface="Calibri" charset="0"/>
              </a:rPr>
              <a:t>Heutiger Status: Ewige Profess.</a:t>
            </a:r>
            <a:br>
              <a:rPr lang="de-DE" dirty="0">
                <a:latin typeface="Calibri" charset="0"/>
              </a:rPr>
            </a:br>
            <a:r>
              <a:rPr lang="de-DE" dirty="0">
                <a:latin typeface="Calibri" charset="0"/>
              </a:rPr>
              <a:t>Gerne stelle ich heute unsere</a:t>
            </a:r>
            <a:br>
              <a:rPr lang="de-DE" dirty="0">
                <a:latin typeface="Calibri" charset="0"/>
              </a:rPr>
            </a:br>
            <a:r>
              <a:rPr lang="de-DE" dirty="0">
                <a:latin typeface="Calibri" charset="0"/>
              </a:rPr>
              <a:t>Meditationsangebote vor.</a:t>
            </a:r>
            <a:br>
              <a:rPr lang="de-DE" dirty="0">
                <a:latin typeface="Calibri" charset="0"/>
              </a:rPr>
            </a:br>
            <a:r>
              <a:rPr lang="de-DE" dirty="0">
                <a:latin typeface="Calibri" charset="0"/>
              </a:rPr>
              <a:t>Klick</a:t>
            </a:r>
            <a:br>
              <a:rPr lang="de-DE" dirty="0">
                <a:latin typeface="Calibri" charset="0"/>
              </a:rPr>
            </a:br>
            <a:r>
              <a:rPr lang="de-DE" dirty="0">
                <a:latin typeface="Calibri" charset="0"/>
              </a:rPr>
              <a:t>Zen ist keine Privatsache</a:t>
            </a:r>
            <a:br>
              <a:rPr lang="de-DE" dirty="0">
                <a:latin typeface="Calibri" charset="0"/>
              </a:rPr>
            </a:br>
            <a:r>
              <a:rPr lang="de-DE" dirty="0">
                <a:latin typeface="Calibri" charset="0"/>
              </a:rPr>
              <a:t>aus meiner Sicht.</a:t>
            </a:r>
          </a:p>
          <a:p>
            <a:pPr eaLnBrk="1" hangingPunct="1">
              <a:spcBef>
                <a:spcPct val="0"/>
              </a:spcBef>
            </a:pPr>
            <a:endParaRPr lang="de-DE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de-DE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de-DE" dirty="0">
              <a:latin typeface="Calibri" charset="0"/>
            </a:endParaRPr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C7388F2-4075-DF4A-9788-22432AFE861A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Meditationsraum im Ostflügel,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gehört zum Bildungshaus VSI: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-Für externe Kurse</a:t>
            </a:r>
            <a:br>
              <a:rPr lang="de-DE">
                <a:latin typeface="Calibri" charset="0"/>
              </a:rPr>
            </a:br>
            <a:r>
              <a:rPr lang="de-DE">
                <a:latin typeface="Calibri" charset="0"/>
              </a:rPr>
              <a:t>-Keine Benutzung von Br. Daniel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52215F-1D5B-304C-9185-6C2B181F7A4B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Meditationsraum im Ostflügel,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gehört zum Bildungshaus VSI: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-Für externe Kurse</a:t>
            </a:r>
            <a:br>
              <a:rPr lang="de-DE">
                <a:latin typeface="Calibri" charset="0"/>
              </a:rPr>
            </a:br>
            <a:r>
              <a:rPr lang="de-DE">
                <a:latin typeface="Calibri" charset="0"/>
              </a:rPr>
              <a:t>-Keine Benutzung von Br. Daniel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52215F-1D5B-304C-9185-6C2B181F7A4B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Meditationsraum im Ostflügel,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gehört zum Bildungshaus VSI: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-Für externe Kurse</a:t>
            </a:r>
            <a:br>
              <a:rPr lang="de-DE">
                <a:latin typeface="Calibri" charset="0"/>
              </a:rPr>
            </a:br>
            <a:r>
              <a:rPr lang="de-DE">
                <a:latin typeface="Calibri" charset="0"/>
              </a:rPr>
              <a:t>-Keine Benutzung von Br. Daniel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52215F-1D5B-304C-9185-6C2B181F7A4B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Meditationsraum im Ostflügel,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gehört zum Bildungshaus VSI: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-Für externe Kurse</a:t>
            </a:r>
            <a:br>
              <a:rPr lang="de-DE">
                <a:latin typeface="Calibri" charset="0"/>
              </a:rPr>
            </a:br>
            <a:r>
              <a:rPr lang="de-DE">
                <a:latin typeface="Calibri" charset="0"/>
              </a:rPr>
              <a:t>-Keine Benutzung von Br. Daniel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52215F-1D5B-304C-9185-6C2B181F7A4B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Meditationsraum im Ostflügel,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gehört zum Bildungshaus VSI: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-Für externe Kurse</a:t>
            </a:r>
            <a:br>
              <a:rPr lang="de-DE">
                <a:latin typeface="Calibri" charset="0"/>
              </a:rPr>
            </a:br>
            <a:r>
              <a:rPr lang="de-DE">
                <a:latin typeface="Calibri" charset="0"/>
              </a:rPr>
              <a:t>-Keine Benutzung von Br. Daniel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52215F-1D5B-304C-9185-6C2B181F7A4B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Meditationsraum im Ostflügel,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gehört zum Bildungshaus VSI: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-Für externe Kurse</a:t>
            </a:r>
            <a:br>
              <a:rPr lang="de-DE">
                <a:latin typeface="Calibri" charset="0"/>
              </a:rPr>
            </a:br>
            <a:r>
              <a:rPr lang="de-DE">
                <a:latin typeface="Calibri" charset="0"/>
              </a:rPr>
              <a:t>-Keine Benutzung von Br. Daniel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52215F-1D5B-304C-9185-6C2B181F7A4B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Meditationsraum im Ostflügel,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gehört zum Bildungshaus VSI: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Calibri" charset="0"/>
              </a:rPr>
              <a:t>-Für externe Kurse</a:t>
            </a:r>
            <a:br>
              <a:rPr lang="de-DE">
                <a:latin typeface="Calibri" charset="0"/>
              </a:rPr>
            </a:br>
            <a:r>
              <a:rPr lang="de-DE">
                <a:latin typeface="Calibri" charset="0"/>
              </a:rPr>
              <a:t>-Keine Benutzung von Br. Daniel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52215F-1D5B-304C-9185-6C2B181F7A4B}" type="slidenum">
              <a:rPr lang="de-D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14C1-AF31-B94B-BE9F-DBD9CD32A69C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A755-D4BA-D94B-9BE2-15E74E0A6E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69939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18CA-442D-1347-9BAF-5CA87ED0DB68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A737A-9D6D-CE4E-88A3-99BA452108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18490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FD5FC-B29B-A841-BE6E-0BD6A9F34313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C657F-5B4A-B44B-BAAA-D07F05EFF3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91353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80DB2-27A5-A84E-ACAC-4C362B426AAC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9996-2C11-674C-B64C-F5F9C2F3A4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93440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2A60-C87B-A94E-9455-52543CC54D37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ECE56-C9B0-E047-BA20-3E51503E19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61555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24AE2-2524-2F49-8D15-CEBE43BC240A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6B03D-C8C8-6A47-BB16-ED295DC488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584457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DF7D-46DE-5542-A517-E92582833788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2EEB6-F73A-5446-BF97-8D77C2910D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17328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160E0-A805-4F41-8452-3EBA734FD4A6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9F9E-BDE2-E346-8E1B-EE8A90B0F5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2662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6BF9-6028-7841-96BF-84EA20FBE87E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756F4-C7A1-9540-A3BF-8FEAF66448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86388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3394-E738-D748-8F7A-B82C940B26CF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2A84D-F7B9-A64D-810C-2A29EDE697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41872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0994D-7FEA-6A4F-A8CA-529E4F14CC57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0B9C2-9E50-F148-AFC0-21C630F456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400651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B5639E-D729-984A-8394-967B8CF2D737}" type="datetimeFigureOut">
              <a:rPr lang="de-DE"/>
              <a:pPr>
                <a:defRPr/>
              </a:pPr>
              <a:t>27.02.14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28CE7F-4195-F347-8DAC-2C642232C0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4339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  <a:latin typeface="Arial" charset="0"/>
                <a:cs typeface="Arial" charset="0"/>
              </a:rPr>
              <a:t>Br. Daniel Prandini OSB</a:t>
            </a:r>
            <a:br>
              <a:rPr lang="de-DE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>
                <a:solidFill>
                  <a:schemeClr val="bg1"/>
                </a:solidFill>
                <a:latin typeface="Arial" charset="0"/>
                <a:cs typeface="Arial" charset="0"/>
              </a:rPr>
              <a:t>Benediktinergemeinschaft</a:t>
            </a:r>
          </a:p>
        </p:txBody>
      </p:sp>
      <p:pic>
        <p:nvPicPr>
          <p:cNvPr id="5" name="Bild 4" descr="Logo 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706688"/>
            <a:ext cx="14351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 descr="Kreis so-ens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2717800"/>
            <a:ext cx="13716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0" descr="Logo 0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2636838"/>
            <a:ext cx="323056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01 Leerer Himmel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8713" y="6525344"/>
            <a:ext cx="190376" cy="1903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31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Grundriss 3. OG</a:t>
            </a:r>
            <a: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2533" name="Bild 1" descr="Logo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450"/>
            <a:ext cx="13223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 descr="Planunterlagen KV 004 Grundri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31190"/>
            <a:ext cx="6408712" cy="447800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974563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31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Meditationsraum</a:t>
            </a:r>
          </a:p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Ausbau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2533" name="Bild 1" descr="Logo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450"/>
            <a:ext cx="13223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 descr="Planunterlagen KV 004 Meditationsra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8"/>
            <a:ext cx="6228184" cy="4407637"/>
          </a:xfrm>
          <a:prstGeom prst="rect">
            <a:avLst/>
          </a:prstGeom>
        </p:spPr>
      </p:pic>
      <p:pic>
        <p:nvPicPr>
          <p:cNvPr id="3" name="Bild 2" descr="Bildschirmfoto 2013-03-28 um 17.44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908720"/>
            <a:ext cx="8287507" cy="4584420"/>
          </a:xfrm>
          <a:prstGeom prst="rect">
            <a:avLst/>
          </a:prstGeom>
        </p:spPr>
      </p:pic>
      <p:pic>
        <p:nvPicPr>
          <p:cNvPr id="6" name="Bild 5" descr="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3"/>
            <a:ext cx="2477271" cy="1856905"/>
          </a:xfrm>
          <a:prstGeom prst="rect">
            <a:avLst/>
          </a:prstGeom>
        </p:spPr>
      </p:pic>
      <p:pic>
        <p:nvPicPr>
          <p:cNvPr id="9" name="Bild 8" descr="kenshukai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76" y="1844824"/>
            <a:ext cx="2883088" cy="1856904"/>
          </a:xfrm>
          <a:prstGeom prst="rect">
            <a:avLst/>
          </a:prstGeom>
        </p:spPr>
      </p:pic>
      <p:pic>
        <p:nvPicPr>
          <p:cNvPr id="5" name="Bild 4" descr="kloster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44824"/>
            <a:ext cx="2638758" cy="1856904"/>
          </a:xfrm>
          <a:prstGeom prst="rect">
            <a:avLst/>
          </a:prstGeom>
        </p:spPr>
      </p:pic>
      <p:pic>
        <p:nvPicPr>
          <p:cNvPr id="11" name="Bild 10" descr="Panoramabild 002.p2vr.preview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23023"/>
            <a:ext cx="8288276" cy="152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563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2531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Meditationsraum 3. OG</a:t>
            </a:r>
            <a: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  <a:t>im 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Ostflügel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2533" name="Bild 1" descr="Logo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450"/>
            <a:ext cx="13223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 descr="Planunterlagen KV 004 Besprechungsra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156176" cy="43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563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2531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Meditation 3. OG</a:t>
            </a:r>
            <a: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Nutzung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2533" name="Bild 1" descr="Logo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450"/>
            <a:ext cx="13223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KF_2Z-denkmal-blau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25" y="44450"/>
            <a:ext cx="1385455" cy="8096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7584" y="1052736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/>
                <a:cs typeface="Arial"/>
              </a:rPr>
              <a:t>Westliche Meditationsarten:</a:t>
            </a:r>
            <a:br>
              <a:rPr lang="de-DE" sz="2400" dirty="0" smtClean="0">
                <a:latin typeface="Arial"/>
                <a:cs typeface="Arial"/>
              </a:rPr>
            </a:b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Kontemplative Exerzitien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Ruhegebet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Jesusgebet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Körpergebet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Andachten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Via </a:t>
            </a:r>
            <a:r>
              <a:rPr lang="de-DE" sz="2400" dirty="0" err="1" smtClean="0">
                <a:latin typeface="Arial"/>
                <a:cs typeface="Arial"/>
              </a:rPr>
              <a:t>Integralis</a:t>
            </a: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Via </a:t>
            </a:r>
            <a:r>
              <a:rPr lang="de-DE" sz="2400" dirty="0" err="1" smtClean="0">
                <a:latin typeface="Arial"/>
                <a:cs typeface="Arial"/>
              </a:rPr>
              <a:t>Contemplativa</a:t>
            </a: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Zen-Linie Lassalle-</a:t>
            </a:r>
            <a:r>
              <a:rPr lang="de-DE" sz="2400" dirty="0" err="1" smtClean="0">
                <a:latin typeface="Arial"/>
                <a:cs typeface="Arial"/>
              </a:rPr>
              <a:t>Glassmann</a:t>
            </a:r>
            <a:endParaRPr lang="de-DE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88489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2531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Meditation 3. OG</a:t>
            </a:r>
            <a: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Nutzung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2533" name="Bild 1" descr="Logo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450"/>
            <a:ext cx="13223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KF_2Z-denkmal-blau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25" y="44450"/>
            <a:ext cx="1385455" cy="8096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7584" y="1052736"/>
            <a:ext cx="770485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/>
                <a:cs typeface="Arial"/>
              </a:rPr>
              <a:t>Östliche Meditationsarten:</a:t>
            </a:r>
            <a:br>
              <a:rPr lang="de-DE" sz="2400" dirty="0" smtClean="0">
                <a:latin typeface="Arial"/>
                <a:cs typeface="Arial"/>
              </a:rPr>
            </a:b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Soto-Zen (</a:t>
            </a:r>
            <a:r>
              <a:rPr lang="de-DE" sz="2400" dirty="0" err="1" smtClean="0">
                <a:latin typeface="Arial"/>
                <a:cs typeface="Arial"/>
              </a:rPr>
              <a:t>Sesshin</a:t>
            </a:r>
            <a:r>
              <a:rPr lang="de-DE" sz="2400" dirty="0" smtClean="0">
                <a:latin typeface="Arial"/>
                <a:cs typeface="Arial"/>
              </a:rPr>
              <a:t>, Übungstage, Zazenkai)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latin typeface="Arial"/>
                <a:cs typeface="Arial"/>
              </a:rPr>
              <a:t>Rinzai</a:t>
            </a:r>
            <a:r>
              <a:rPr lang="de-DE" sz="2400" dirty="0">
                <a:latin typeface="Arial"/>
                <a:cs typeface="Arial"/>
              </a:rPr>
              <a:t>-</a:t>
            </a:r>
            <a:r>
              <a:rPr lang="de-DE" sz="2400" dirty="0" smtClean="0">
                <a:latin typeface="Arial"/>
                <a:cs typeface="Arial"/>
              </a:rPr>
              <a:t>Zen (</a:t>
            </a:r>
            <a:r>
              <a:rPr lang="de-DE" sz="2400" dirty="0" err="1">
                <a:latin typeface="Arial"/>
                <a:cs typeface="Arial"/>
              </a:rPr>
              <a:t>Sesshin</a:t>
            </a:r>
            <a:r>
              <a:rPr lang="de-DE" sz="2400" dirty="0">
                <a:latin typeface="Arial"/>
                <a:cs typeface="Arial"/>
              </a:rPr>
              <a:t>, Übungstage, Zazenkai</a:t>
            </a:r>
            <a:r>
              <a:rPr lang="de-DE" sz="24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Atemmeditation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latin typeface="Arial"/>
                <a:cs typeface="Arial"/>
              </a:rPr>
              <a:t>Chakra</a:t>
            </a:r>
            <a:r>
              <a:rPr lang="de-DE" sz="2400" dirty="0" smtClean="0">
                <a:latin typeface="Arial"/>
                <a:cs typeface="Arial"/>
              </a:rPr>
              <a:t> Meditation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Yoga (</a:t>
            </a:r>
            <a:r>
              <a:rPr lang="de-DE" sz="2400" dirty="0" err="1" smtClean="0">
                <a:latin typeface="Arial"/>
                <a:cs typeface="Arial"/>
              </a:rPr>
              <a:t>Hatha</a:t>
            </a:r>
            <a:r>
              <a:rPr lang="de-DE" sz="2400" dirty="0" smtClean="0">
                <a:latin typeface="Arial"/>
                <a:cs typeface="Arial"/>
              </a:rPr>
              <a:t>, </a:t>
            </a:r>
            <a:r>
              <a:rPr lang="de-DE" sz="2400" dirty="0" err="1" smtClean="0">
                <a:latin typeface="Arial"/>
                <a:cs typeface="Arial"/>
              </a:rPr>
              <a:t>Asanas</a:t>
            </a:r>
            <a:r>
              <a:rPr lang="de-DE" sz="2400" dirty="0" smtClean="0">
                <a:latin typeface="Arial"/>
                <a:cs typeface="Arial"/>
              </a:rPr>
              <a:t>, </a:t>
            </a:r>
            <a:r>
              <a:rPr lang="de-DE" sz="2400" dirty="0" err="1" smtClean="0">
                <a:latin typeface="Arial"/>
                <a:cs typeface="Arial"/>
              </a:rPr>
              <a:t>Nidra</a:t>
            </a:r>
            <a:r>
              <a:rPr lang="de-DE" sz="24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latin typeface="Arial"/>
                <a:cs typeface="Arial"/>
              </a:rPr>
              <a:t>Vipassana</a:t>
            </a: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latin typeface="Arial"/>
                <a:cs typeface="Arial"/>
              </a:rPr>
              <a:t>Qigong</a:t>
            </a: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Tai-Chi</a:t>
            </a:r>
          </a:p>
          <a:p>
            <a:pPr marL="342900" indent="-342900">
              <a:buFont typeface="Arial"/>
              <a:buChar char="•"/>
            </a:pPr>
            <a:endParaRPr lang="de-DE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843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2531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Meditation 3. OG</a:t>
            </a:r>
            <a: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Nutzung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2533" name="Bild 1" descr="Logo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450"/>
            <a:ext cx="13223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KF_2Z-denkmal-blau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25" y="44450"/>
            <a:ext cx="1385455" cy="8096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7584" y="1052736"/>
            <a:ext cx="7704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/>
                <a:cs typeface="Arial"/>
              </a:rPr>
              <a:t>Weitere Nutzungen:</a:t>
            </a:r>
            <a:br>
              <a:rPr lang="de-DE" sz="2400" dirty="0" smtClean="0">
                <a:latin typeface="Arial"/>
                <a:cs typeface="Arial"/>
              </a:rPr>
            </a:b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Achtsamkeitstraining Schulung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>
                <a:latin typeface="Arial"/>
                <a:cs typeface="Arial"/>
              </a:rPr>
              <a:t>Achtsamkeitstraining </a:t>
            </a:r>
            <a:r>
              <a:rPr lang="de-DE" sz="2400" dirty="0" smtClean="0">
                <a:latin typeface="Arial"/>
                <a:cs typeface="Arial"/>
              </a:rPr>
              <a:t>Gruppen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Klangschalenmassage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Klangseminare</a:t>
            </a:r>
            <a:endParaRPr lang="de-DE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Einzelbegleitung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Teezeremonie</a:t>
            </a:r>
          </a:p>
        </p:txBody>
      </p:sp>
    </p:spTree>
    <p:extLst>
      <p:ext uri="{BB962C8B-B14F-4D97-AF65-F5344CB8AC3E}">
        <p14:creationId xmlns:p14="http://schemas.microsoft.com/office/powerpoint/2010/main" val="29796751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468313" y="900113"/>
            <a:ext cx="8280400" cy="55530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067175" y="5445125"/>
            <a:ext cx="4681538" cy="100806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22531" name="Textfeld 8"/>
          <p:cNvSpPr txBox="1">
            <a:spLocks noChangeArrowheads="1"/>
          </p:cNvSpPr>
          <p:nvPr/>
        </p:nvSpPr>
        <p:spPr bwMode="auto">
          <a:xfrm>
            <a:off x="4211638" y="5516563"/>
            <a:ext cx="4392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Meditation 3. OG</a:t>
            </a:r>
            <a: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  <a:t/>
            </a:r>
            <a:br>
              <a:rPr lang="de-DE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Marktauftritt</a:t>
            </a:r>
            <a:endParaRPr lang="de-D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8313" y="0"/>
            <a:ext cx="8280400" cy="900113"/>
          </a:xfrm>
          <a:prstGeom prst="rect">
            <a:avLst/>
          </a:prstGeom>
          <a:solidFill>
            <a:srgbClr val="1F3E5D"/>
          </a:solidFill>
          <a:ln>
            <a:solidFill>
              <a:srgbClr val="1F3E5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2533" name="Bild 1" descr="Logo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450"/>
            <a:ext cx="13223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KF_2Z-denkmal-blau-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25" y="44450"/>
            <a:ext cx="1385455" cy="8096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7584" y="1052736"/>
            <a:ext cx="770485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/>
                <a:cs typeface="Arial"/>
              </a:rPr>
              <a:t>Marktauftritt:</a:t>
            </a:r>
            <a:br>
              <a:rPr lang="de-DE" sz="2400" dirty="0" smtClean="0">
                <a:latin typeface="Arial"/>
                <a:cs typeface="Arial"/>
              </a:rPr>
            </a:br>
            <a:endParaRPr lang="de-DE" sz="24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Bauphase Blog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Newsletter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Internetauftritt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Broschüre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Pressemappe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Tag der offenen Tür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Einweihung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Arial"/>
                <a:cs typeface="Arial"/>
              </a:rPr>
              <a:t>Video YouTube</a:t>
            </a:r>
          </a:p>
          <a:p>
            <a:endParaRPr lang="de-DE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2520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Macintosh PowerPoint</Application>
  <PresentationFormat>Bildschirmpräsentation (4:3)</PresentationFormat>
  <Paragraphs>81</Paragraphs>
  <Slides>8</Slides>
  <Notes>8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Benediktinergemeinschaft Kloster Fischingen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 Stille bei den Benediktinern</dc:title>
  <dc:subject/>
  <dc:creator>Br, Daniel Prandini OSB</dc:creator>
  <cp:keywords/>
  <dc:description/>
  <cp:lastModifiedBy>Daniel Prandini</cp:lastModifiedBy>
  <cp:revision>358</cp:revision>
  <cp:lastPrinted>2012-05-25T19:42:39Z</cp:lastPrinted>
  <dcterms:created xsi:type="dcterms:W3CDTF">2011-11-23T16:12:53Z</dcterms:created>
  <dcterms:modified xsi:type="dcterms:W3CDTF">2014-02-27T20:45:39Z</dcterms:modified>
  <cp:category/>
</cp:coreProperties>
</file>